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3152775"/>
            <a:ext cx="84105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933056"/>
            <a:ext cx="25146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52562"/>
            <a:ext cx="115919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41085"/>
            <a:ext cx="8136904" cy="604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38337"/>
            <a:ext cx="115919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1696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8275"/>
            <a:ext cx="117157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09775"/>
            <a:ext cx="116014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81275"/>
            <a:ext cx="117538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332656"/>
            <a:ext cx="5760640" cy="608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4950"/>
            <a:ext cx="116490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5617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59765" cy="54430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7309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110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43711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0237"/>
            <a:ext cx="117348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93593"/>
            <a:ext cx="9073008" cy="594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8762"/>
            <a:ext cx="116300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1240" cy="54984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43112"/>
            <a:ext cx="115824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496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11504"/>
            <a:ext cx="10763250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1490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09112" cy="531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8784976" cy="590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593"/>
            <a:ext cx="116871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09687"/>
            <a:ext cx="115252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19300"/>
            <a:ext cx="116300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99695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902" y="4077072"/>
            <a:ext cx="12958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95400"/>
            <a:ext cx="116014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1112"/>
            <a:ext cx="1160145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56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62125"/>
            <a:ext cx="116490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5722"/>
            <a:ext cx="8064896" cy="672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7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7560840" cy="6500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78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04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01008"/>
            <a:ext cx="10081120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02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24050"/>
            <a:ext cx="107346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03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649147" cy="5479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1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05000"/>
            <a:ext cx="107156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98884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1312" y="4107007"/>
            <a:ext cx="41790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73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299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56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268760"/>
            <a:ext cx="36004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5291" y="2276872"/>
            <a:ext cx="22405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5534" y="4325591"/>
            <a:ext cx="2684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47862"/>
            <a:ext cx="107251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1490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37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8712968" cy="59639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1490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9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41277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6693" y="238505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6804" y="4410619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0979"/>
            <a:ext cx="11161240" cy="55123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2288" y="3165563"/>
            <a:ext cx="1377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7418" y="4126262"/>
            <a:ext cx="1377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4187" y="5167983"/>
            <a:ext cx="1377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2033587"/>
            <a:ext cx="78962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401"/>
          <a:stretch/>
        </p:blipFill>
        <p:spPr>
          <a:xfrm>
            <a:off x="479376" y="1268760"/>
            <a:ext cx="11233248" cy="551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